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8"/>
  </p:notesMasterIdLst>
  <p:sldIdLst>
    <p:sldId id="256" r:id="rId5"/>
    <p:sldId id="288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644"/>
    <a:srgbClr val="7F4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82E31-C7AC-4A6E-82D9-C0E20A4C7F0A}" v="37" dt="2019-12-01T23:55:59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179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Boodee" userId="614b9140-e123-4352-9b9d-4e579c003c3e" providerId="ADAL" clId="{8DE82E31-C7AC-4A6E-82D9-C0E20A4C7F0A}"/>
    <pc:docChg chg="undo redo custSel mod addSld delSld modSld sldOrd addMainMaster delMainMaster modMainMaster">
      <pc:chgData name="Lea Boodee" userId="614b9140-e123-4352-9b9d-4e579c003c3e" providerId="ADAL" clId="{8DE82E31-C7AC-4A6E-82D9-C0E20A4C7F0A}" dt="2019-12-01T23:58:32.252" v="356" actId="14100"/>
      <pc:docMkLst>
        <pc:docMk/>
      </pc:docMkLst>
      <pc:sldChg chg="addSp delSp modSp del mod setBg">
        <pc:chgData name="Lea Boodee" userId="614b9140-e123-4352-9b9d-4e579c003c3e" providerId="ADAL" clId="{8DE82E31-C7AC-4A6E-82D9-C0E20A4C7F0A}" dt="2019-12-01T23:35:40.903" v="5" actId="2696"/>
        <pc:sldMkLst>
          <pc:docMk/>
          <pc:sldMk cId="3606806656" sldId="257"/>
        </pc:sldMkLst>
        <pc:spChg chg="mod">
          <ac:chgData name="Lea Boodee" userId="614b9140-e123-4352-9b9d-4e579c003c3e" providerId="ADAL" clId="{8DE82E31-C7AC-4A6E-82D9-C0E20A4C7F0A}" dt="2019-12-01T23:35:35.797" v="4" actId="26606"/>
          <ac:spMkLst>
            <pc:docMk/>
            <pc:sldMk cId="3606806656" sldId="257"/>
            <ac:spMk id="2" creationId="{115D48CE-FB31-4216-8177-E3A27948DC4F}"/>
          </ac:spMkLst>
        </pc:spChg>
        <pc:spChg chg="add del">
          <ac:chgData name="Lea Boodee" userId="614b9140-e123-4352-9b9d-4e579c003c3e" providerId="ADAL" clId="{8DE82E31-C7AC-4A6E-82D9-C0E20A4C7F0A}" dt="2019-12-01T23:35:35.797" v="4" actId="26606"/>
          <ac:spMkLst>
            <pc:docMk/>
            <pc:sldMk cId="3606806656" sldId="257"/>
            <ac:spMk id="3" creationId="{6D66E94F-FB86-4D99-ACB1-044C4254992A}"/>
          </ac:spMkLst>
        </pc:spChg>
        <pc:spChg chg="add del">
          <ac:chgData name="Lea Boodee" userId="614b9140-e123-4352-9b9d-4e579c003c3e" providerId="ADAL" clId="{8DE82E31-C7AC-4A6E-82D9-C0E20A4C7F0A}" dt="2019-12-01T23:35:35.126" v="1" actId="26606"/>
          <ac:spMkLst>
            <pc:docMk/>
            <pc:sldMk cId="3606806656" sldId="257"/>
            <ac:spMk id="8" creationId="{B547373F-AF2E-4907-B442-9F902B387FD0}"/>
          </ac:spMkLst>
        </pc:spChg>
        <pc:spChg chg="add del">
          <ac:chgData name="Lea Boodee" userId="614b9140-e123-4352-9b9d-4e579c003c3e" providerId="ADAL" clId="{8DE82E31-C7AC-4A6E-82D9-C0E20A4C7F0A}" dt="2019-12-01T23:35:35.774" v="3" actId="26606"/>
          <ac:spMkLst>
            <pc:docMk/>
            <pc:sldMk cId="3606806656" sldId="257"/>
            <ac:spMk id="11" creationId="{4351DFE5-F63D-4BE0-BDA9-E3EB88F01AA5}"/>
          </ac:spMkLst>
        </pc:spChg>
        <pc:spChg chg="add del">
          <ac:chgData name="Lea Boodee" userId="614b9140-e123-4352-9b9d-4e579c003c3e" providerId="ADAL" clId="{8DE82E31-C7AC-4A6E-82D9-C0E20A4C7F0A}" dt="2019-12-01T23:35:35.774" v="3" actId="26606"/>
          <ac:spMkLst>
            <pc:docMk/>
            <pc:sldMk cId="3606806656" sldId="257"/>
            <ac:spMk id="12" creationId="{6D66E94F-FB86-4D99-ACB1-044C4254992A}"/>
          </ac:spMkLst>
        </pc:spChg>
        <pc:spChg chg="add">
          <ac:chgData name="Lea Boodee" userId="614b9140-e123-4352-9b9d-4e579c003c3e" providerId="ADAL" clId="{8DE82E31-C7AC-4A6E-82D9-C0E20A4C7F0A}" dt="2019-12-01T23:35:35.797" v="4" actId="26606"/>
          <ac:spMkLst>
            <pc:docMk/>
            <pc:sldMk cId="3606806656" sldId="257"/>
            <ac:spMk id="14" creationId="{3B854194-185D-494D-905C-7C7CB2E30F6E}"/>
          </ac:spMkLst>
        </pc:spChg>
        <pc:spChg chg="add">
          <ac:chgData name="Lea Boodee" userId="614b9140-e123-4352-9b9d-4e579c003c3e" providerId="ADAL" clId="{8DE82E31-C7AC-4A6E-82D9-C0E20A4C7F0A}" dt="2019-12-01T23:35:35.797" v="4" actId="26606"/>
          <ac:spMkLst>
            <pc:docMk/>
            <pc:sldMk cId="3606806656" sldId="257"/>
            <ac:spMk id="15" creationId="{B4F5FA0D-0104-4987-8241-EFF7C85B88DE}"/>
          </ac:spMkLst>
        </pc:spChg>
        <pc:spChg chg="add">
          <ac:chgData name="Lea Boodee" userId="614b9140-e123-4352-9b9d-4e579c003c3e" providerId="ADAL" clId="{8DE82E31-C7AC-4A6E-82D9-C0E20A4C7F0A}" dt="2019-12-01T23:35:35.797" v="4" actId="26606"/>
          <ac:spMkLst>
            <pc:docMk/>
            <pc:sldMk cId="3606806656" sldId="257"/>
            <ac:spMk id="17" creationId="{6D66E94F-FB86-4D99-ACB1-044C4254992A}"/>
          </ac:spMkLst>
        </pc:spChg>
        <pc:picChg chg="add del">
          <ac:chgData name="Lea Boodee" userId="614b9140-e123-4352-9b9d-4e579c003c3e" providerId="ADAL" clId="{8DE82E31-C7AC-4A6E-82D9-C0E20A4C7F0A}" dt="2019-12-01T23:35:35.774" v="3" actId="26606"/>
          <ac:picMkLst>
            <pc:docMk/>
            <pc:sldMk cId="3606806656" sldId="257"/>
            <ac:picMk id="10" creationId="{3AA16612-ACD2-4A16-8F2B-4514FD6BF28F}"/>
          </ac:picMkLst>
        </pc:picChg>
        <pc:picChg chg="add">
          <ac:chgData name="Lea Boodee" userId="614b9140-e123-4352-9b9d-4e579c003c3e" providerId="ADAL" clId="{8DE82E31-C7AC-4A6E-82D9-C0E20A4C7F0A}" dt="2019-12-01T23:35:35.797" v="4" actId="26606"/>
          <ac:picMkLst>
            <pc:docMk/>
            <pc:sldMk cId="3606806656" sldId="257"/>
            <ac:picMk id="16" creationId="{2897127E-6CEF-446C-BE87-93B7C46E49D1}"/>
          </ac:picMkLst>
        </pc:picChg>
      </pc:sldChg>
      <pc:sldChg chg="addSp delSp modSp del">
        <pc:chgData name="Lea Boodee" userId="614b9140-e123-4352-9b9d-4e579c003c3e" providerId="ADAL" clId="{8DE82E31-C7AC-4A6E-82D9-C0E20A4C7F0A}" dt="2019-12-01T23:55:06.977" v="312" actId="2696"/>
        <pc:sldMkLst>
          <pc:docMk/>
          <pc:sldMk cId="803801497" sldId="285"/>
        </pc:sldMkLst>
        <pc:spChg chg="del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2" creationId="{25CD81F6-062B-4B90-99D3-5BF19E4DAE7E}"/>
          </ac:spMkLst>
        </pc:spChg>
        <pc:spChg chg="add del mod">
          <ac:chgData name="Lea Boodee" userId="614b9140-e123-4352-9b9d-4e579c003c3e" providerId="ADAL" clId="{8DE82E31-C7AC-4A6E-82D9-C0E20A4C7F0A}" dt="2019-12-01T23:54:58.626" v="309"/>
          <ac:spMkLst>
            <pc:docMk/>
            <pc:sldMk cId="803801497" sldId="285"/>
            <ac:spMk id="3" creationId="{B09BC2C3-8D17-4FB1-85B2-F14D1D1D3ED6}"/>
          </ac:spMkLst>
        </pc:spChg>
        <pc:spChg chg="add del mod">
          <ac:chgData name="Lea Boodee" userId="614b9140-e123-4352-9b9d-4e579c003c3e" providerId="ADAL" clId="{8DE82E31-C7AC-4A6E-82D9-C0E20A4C7F0A}" dt="2019-12-01T23:54:58.626" v="309"/>
          <ac:spMkLst>
            <pc:docMk/>
            <pc:sldMk cId="803801497" sldId="285"/>
            <ac:spMk id="4" creationId="{305202A2-FD85-413D-A86F-448BF4EB415C}"/>
          </ac:spMkLst>
        </pc:spChg>
        <pc:spChg chg="add del mod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5" creationId="{00000000-0000-0000-0000-000000000000}"/>
          </ac:spMkLst>
        </pc:spChg>
        <pc:spChg chg="add del mod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6" creationId="{00000000-0000-0000-0000-000000000000}"/>
          </ac:spMkLst>
        </pc:spChg>
        <pc:spChg chg="add del mod">
          <ac:chgData name="Lea Boodee" userId="614b9140-e123-4352-9b9d-4e579c003c3e" providerId="ADAL" clId="{8DE82E31-C7AC-4A6E-82D9-C0E20A4C7F0A}" dt="2019-12-01T23:54:58.626" v="309"/>
          <ac:spMkLst>
            <pc:docMk/>
            <pc:sldMk cId="803801497" sldId="285"/>
            <ac:spMk id="7" creationId="{332FCB71-69A1-4A14-AF5B-E4E55C2BCF08}"/>
          </ac:spMkLst>
        </pc:spChg>
        <pc:spChg chg="add del mod">
          <ac:chgData name="Lea Boodee" userId="614b9140-e123-4352-9b9d-4e579c003c3e" providerId="ADAL" clId="{8DE82E31-C7AC-4A6E-82D9-C0E20A4C7F0A}" dt="2019-12-01T23:54:58.626" v="309"/>
          <ac:spMkLst>
            <pc:docMk/>
            <pc:sldMk cId="803801497" sldId="285"/>
            <ac:spMk id="8" creationId="{6E9DA266-8E5B-4B63-BE74-0DF56D331A1B}"/>
          </ac:spMkLst>
        </pc:spChg>
        <pc:spChg chg="add del mod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9" creationId="{DDC408AE-8582-444C-A0F3-73DCC6E7100E}"/>
          </ac:spMkLst>
        </pc:spChg>
        <pc:spChg chg="add mod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10" creationId="{EC760055-81F8-41C9-A0B6-CBFC8455377C}"/>
          </ac:spMkLst>
        </pc:spChg>
        <pc:spChg chg="add mod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11" creationId="{E9C2DB09-4AE4-4B35-AFA2-A08D1764DDBB}"/>
          </ac:spMkLst>
        </pc:spChg>
        <pc:spChg chg="add mod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12" creationId="{F3A0863B-EFF5-4E8A-8E7A-D55EA65B5912}"/>
          </ac:spMkLst>
        </pc:spChg>
        <pc:spChg chg="add mod">
          <ac:chgData name="Lea Boodee" userId="614b9140-e123-4352-9b9d-4e579c003c3e" providerId="ADAL" clId="{8DE82E31-C7AC-4A6E-82D9-C0E20A4C7F0A}" dt="2019-12-01T23:55:00.420" v="310"/>
          <ac:spMkLst>
            <pc:docMk/>
            <pc:sldMk cId="803801497" sldId="285"/>
            <ac:spMk id="13" creationId="{05C28F53-004F-434C-8A92-8A864CC95F1B}"/>
          </ac:spMkLst>
        </pc:spChg>
        <pc:spChg chg="add del mod">
          <ac:chgData name="Lea Boodee" userId="614b9140-e123-4352-9b9d-4e579c003c3e" providerId="ADAL" clId="{8DE82E31-C7AC-4A6E-82D9-C0E20A4C7F0A}" dt="2019-12-01T23:49:24.754" v="295" actId="931"/>
          <ac:spMkLst>
            <pc:docMk/>
            <pc:sldMk cId="803801497" sldId="285"/>
            <ac:spMk id="25" creationId="{365DF6E6-C5F5-4277-9261-4C6C8A9F6116}"/>
          </ac:spMkLst>
        </pc:spChg>
        <pc:spChg chg="add del mod">
          <ac:chgData name="Lea Boodee" userId="614b9140-e123-4352-9b9d-4e579c003c3e" providerId="ADAL" clId="{8DE82E31-C7AC-4A6E-82D9-C0E20A4C7F0A}" dt="2019-12-01T23:49:05.460" v="287" actId="931"/>
          <ac:spMkLst>
            <pc:docMk/>
            <pc:sldMk cId="803801497" sldId="285"/>
            <ac:spMk id="27" creationId="{6E9C11C1-36ED-4B56-9A11-C9C5B356581A}"/>
          </ac:spMkLst>
        </pc:spChg>
        <pc:picChg chg="del">
          <ac:chgData name="Lea Boodee" userId="614b9140-e123-4352-9b9d-4e579c003c3e" providerId="ADAL" clId="{8DE82E31-C7AC-4A6E-82D9-C0E20A4C7F0A}" dt="2019-12-01T23:49:02.882" v="286" actId="478"/>
          <ac:picMkLst>
            <pc:docMk/>
            <pc:sldMk cId="803801497" sldId="285"/>
            <ac:picMk id="13" creationId="{09BA2FF4-14D8-4D9A-BDF9-E1C41A1412FB}"/>
          </ac:picMkLst>
        </pc:picChg>
        <pc:picChg chg="del">
          <ac:chgData name="Lea Boodee" userId="614b9140-e123-4352-9b9d-4e579c003c3e" providerId="ADAL" clId="{8DE82E31-C7AC-4A6E-82D9-C0E20A4C7F0A}" dt="2019-12-01T23:49:02.333" v="285" actId="478"/>
          <ac:picMkLst>
            <pc:docMk/>
            <pc:sldMk cId="803801497" sldId="285"/>
            <ac:picMk id="23" creationId="{E3F4D8AC-CAB0-4E61-90A0-670C2FF5DE10}"/>
          </ac:picMkLst>
        </pc:picChg>
        <pc:picChg chg="add del mod">
          <ac:chgData name="Lea Boodee" userId="614b9140-e123-4352-9b9d-4e579c003c3e" providerId="ADAL" clId="{8DE82E31-C7AC-4A6E-82D9-C0E20A4C7F0A}" dt="2019-12-01T23:55:00.420" v="310"/>
          <ac:picMkLst>
            <pc:docMk/>
            <pc:sldMk cId="803801497" sldId="285"/>
            <ac:picMk id="29" creationId="{07995D89-DA67-447D-9206-E0D675FB73D2}"/>
          </ac:picMkLst>
        </pc:picChg>
        <pc:picChg chg="add del mod">
          <ac:chgData name="Lea Boodee" userId="614b9140-e123-4352-9b9d-4e579c003c3e" providerId="ADAL" clId="{8DE82E31-C7AC-4A6E-82D9-C0E20A4C7F0A}" dt="2019-12-01T23:55:00.420" v="310"/>
          <ac:picMkLst>
            <pc:docMk/>
            <pc:sldMk cId="803801497" sldId="285"/>
            <ac:picMk id="31" creationId="{2EC004FB-B2FF-4445-ADF4-4A34D921683C}"/>
          </ac:picMkLst>
        </pc:picChg>
      </pc:sldChg>
      <pc:sldChg chg="delSp add del">
        <pc:chgData name="Lea Boodee" userId="614b9140-e123-4352-9b9d-4e579c003c3e" providerId="ADAL" clId="{8DE82E31-C7AC-4A6E-82D9-C0E20A4C7F0A}" dt="2019-12-01T23:35:58.692" v="10" actId="2696"/>
        <pc:sldMkLst>
          <pc:docMk/>
          <pc:sldMk cId="1348450049" sldId="286"/>
        </pc:sldMkLst>
        <pc:spChg chg="del">
          <ac:chgData name="Lea Boodee" userId="614b9140-e123-4352-9b9d-4e579c003c3e" providerId="ADAL" clId="{8DE82E31-C7AC-4A6E-82D9-C0E20A4C7F0A}" dt="2019-12-01T23:35:53.302" v="9" actId="478"/>
          <ac:spMkLst>
            <pc:docMk/>
            <pc:sldMk cId="1348450049" sldId="286"/>
            <ac:spMk id="2" creationId="{62ED69BB-051C-4DA3-8A1B-C3E8C9C6AD66}"/>
          </ac:spMkLst>
        </pc:spChg>
        <pc:spChg chg="del">
          <ac:chgData name="Lea Boodee" userId="614b9140-e123-4352-9b9d-4e579c003c3e" providerId="ADAL" clId="{8DE82E31-C7AC-4A6E-82D9-C0E20A4C7F0A}" dt="2019-12-01T23:35:53.302" v="9" actId="478"/>
          <ac:spMkLst>
            <pc:docMk/>
            <pc:sldMk cId="1348450049" sldId="286"/>
            <ac:spMk id="3" creationId="{93F50FB3-AE8D-4C41-BA28-D722C8378879}"/>
          </ac:spMkLst>
        </pc:spChg>
        <pc:spChg chg="del">
          <ac:chgData name="Lea Boodee" userId="614b9140-e123-4352-9b9d-4e579c003c3e" providerId="ADAL" clId="{8DE82E31-C7AC-4A6E-82D9-C0E20A4C7F0A}" dt="2019-12-01T23:35:53.302" v="9" actId="478"/>
          <ac:spMkLst>
            <pc:docMk/>
            <pc:sldMk cId="1348450049" sldId="286"/>
            <ac:spMk id="4" creationId="{14F3ADFF-1857-4B27-8538-836816F4313D}"/>
          </ac:spMkLst>
        </pc:spChg>
        <pc:spChg chg="del">
          <ac:chgData name="Lea Boodee" userId="614b9140-e123-4352-9b9d-4e579c003c3e" providerId="ADAL" clId="{8DE82E31-C7AC-4A6E-82D9-C0E20A4C7F0A}" dt="2019-12-01T23:35:53.302" v="9" actId="478"/>
          <ac:spMkLst>
            <pc:docMk/>
            <pc:sldMk cId="1348450049" sldId="286"/>
            <ac:spMk id="5" creationId="{EF91E650-3D15-4999-A1B9-E3560994B0BD}"/>
          </ac:spMkLst>
        </pc:spChg>
        <pc:spChg chg="del">
          <ac:chgData name="Lea Boodee" userId="614b9140-e123-4352-9b9d-4e579c003c3e" providerId="ADAL" clId="{8DE82E31-C7AC-4A6E-82D9-C0E20A4C7F0A}" dt="2019-12-01T23:35:53.302" v="9" actId="478"/>
          <ac:spMkLst>
            <pc:docMk/>
            <pc:sldMk cId="1348450049" sldId="286"/>
            <ac:spMk id="6" creationId="{6F2B9914-48DC-4C7A-AE11-401A23F10A1D}"/>
          </ac:spMkLst>
        </pc:spChg>
      </pc:sldChg>
      <pc:sldChg chg="addSp delSp add del ord">
        <pc:chgData name="Lea Boodee" userId="614b9140-e123-4352-9b9d-4e579c003c3e" providerId="ADAL" clId="{8DE82E31-C7AC-4A6E-82D9-C0E20A4C7F0A}" dt="2019-12-01T23:37:36.117" v="22" actId="2696"/>
        <pc:sldMkLst>
          <pc:docMk/>
          <pc:sldMk cId="3221474632" sldId="286"/>
        </pc:sldMkLst>
        <pc:picChg chg="add del">
          <ac:chgData name="Lea Boodee" userId="614b9140-e123-4352-9b9d-4e579c003c3e" providerId="ADAL" clId="{8DE82E31-C7AC-4A6E-82D9-C0E20A4C7F0A}" dt="2019-12-01T23:36:16.095" v="14"/>
          <ac:picMkLst>
            <pc:docMk/>
            <pc:sldMk cId="3221474632" sldId="286"/>
            <ac:picMk id="4" creationId="{5E540FD3-20BB-4BA4-826A-19C1C584DF50}"/>
          </ac:picMkLst>
        </pc:picChg>
        <pc:picChg chg="add del">
          <ac:chgData name="Lea Boodee" userId="614b9140-e123-4352-9b9d-4e579c003c3e" providerId="ADAL" clId="{8DE82E31-C7AC-4A6E-82D9-C0E20A4C7F0A}" dt="2019-12-01T23:36:29.206" v="16"/>
          <ac:picMkLst>
            <pc:docMk/>
            <pc:sldMk cId="3221474632" sldId="286"/>
            <ac:picMk id="5" creationId="{636EBF60-FDB3-46B4-A79F-70B4630E4C5C}"/>
          </ac:picMkLst>
        </pc:picChg>
      </pc:sldChg>
      <pc:sldChg chg="add del">
        <pc:chgData name="Lea Boodee" userId="614b9140-e123-4352-9b9d-4e579c003c3e" providerId="ADAL" clId="{8DE82E31-C7AC-4A6E-82D9-C0E20A4C7F0A}" dt="2019-12-01T23:35:48.325" v="7" actId="2696"/>
        <pc:sldMkLst>
          <pc:docMk/>
          <pc:sldMk cId="3563083559" sldId="286"/>
        </pc:sldMkLst>
      </pc:sldChg>
      <pc:sldChg chg="addSp delSp modSp add del">
        <pc:chgData name="Lea Boodee" userId="614b9140-e123-4352-9b9d-4e579c003c3e" providerId="ADAL" clId="{8DE82E31-C7AC-4A6E-82D9-C0E20A4C7F0A}" dt="2019-12-01T23:56:03.802" v="324" actId="2696"/>
        <pc:sldMkLst>
          <pc:docMk/>
          <pc:sldMk cId="3517089840" sldId="287"/>
        </pc:sldMkLst>
        <pc:spChg chg="add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2" creationId="{5F585005-8F61-4900-B16B-3B10360E8BEE}"/>
          </ac:spMkLst>
        </pc:spChg>
        <pc:spChg chg="del">
          <ac:chgData name="Lea Boodee" userId="614b9140-e123-4352-9b9d-4e579c003c3e" providerId="ADAL" clId="{8DE82E31-C7AC-4A6E-82D9-C0E20A4C7F0A}" dt="2019-12-01T23:41:39.095" v="114" actId="478"/>
          <ac:spMkLst>
            <pc:docMk/>
            <pc:sldMk cId="3517089840" sldId="287"/>
            <ac:spMk id="3" creationId="{00000000-0000-0000-0000-000000000000}"/>
          </ac:spMkLst>
        </pc:spChg>
        <pc:spChg chg="add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3" creationId="{C7B9257B-1513-4986-9F2B-9728AC286BBD}"/>
          </ac:spMkLst>
        </pc:spChg>
        <pc:spChg chg="del">
          <ac:chgData name="Lea Boodee" userId="614b9140-e123-4352-9b9d-4e579c003c3e" providerId="ADAL" clId="{8DE82E31-C7AC-4A6E-82D9-C0E20A4C7F0A}" dt="2019-12-01T23:41:37.547" v="113" actId="478"/>
          <ac:spMkLst>
            <pc:docMk/>
            <pc:sldMk cId="3517089840" sldId="287"/>
            <ac:spMk id="4" creationId="{00000000-0000-0000-0000-000000000000}"/>
          </ac:spMkLst>
        </pc:spChg>
        <pc:spChg chg="add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4" creationId="{E6E02B5A-A7C5-405C-B344-8DE491661C4E}"/>
          </ac:spMkLst>
        </pc:spChg>
        <pc:spChg chg="del">
          <ac:chgData name="Lea Boodee" userId="614b9140-e123-4352-9b9d-4e579c003c3e" providerId="ADAL" clId="{8DE82E31-C7AC-4A6E-82D9-C0E20A4C7F0A}" dt="2019-12-01T23:41:40.726" v="115" actId="478"/>
          <ac:spMkLst>
            <pc:docMk/>
            <pc:sldMk cId="3517089840" sldId="287"/>
            <ac:spMk id="5" creationId="{00000000-0000-0000-0000-000000000000}"/>
          </ac:spMkLst>
        </pc:spChg>
        <pc:spChg chg="add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5" creationId="{5B68B766-D0D6-4675-A7C3-68F62F8F75BF}"/>
          </ac:spMkLst>
        </pc:spChg>
        <pc:spChg chg="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6" creationId="{00000000-0000-0000-0000-000000000000}"/>
          </ac:spMkLst>
        </pc:spChg>
        <pc:spChg chg="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7" creationId="{00000000-0000-0000-0000-000000000000}"/>
          </ac:spMkLst>
        </pc:spChg>
        <pc:spChg chg="del mod">
          <ac:chgData name="Lea Boodee" userId="614b9140-e123-4352-9b9d-4e579c003c3e" providerId="ADAL" clId="{8DE82E31-C7AC-4A6E-82D9-C0E20A4C7F0A}" dt="2019-12-01T23:41:17.172" v="106" actId="478"/>
          <ac:spMkLst>
            <pc:docMk/>
            <pc:sldMk cId="3517089840" sldId="287"/>
            <ac:spMk id="8" creationId="{00000000-0000-0000-0000-000000000000}"/>
          </ac:spMkLst>
        </pc:spChg>
        <pc:spChg chg="del">
          <ac:chgData name="Lea Boodee" userId="614b9140-e123-4352-9b9d-4e579c003c3e" providerId="ADAL" clId="{8DE82E31-C7AC-4A6E-82D9-C0E20A4C7F0A}" dt="2019-12-01T23:41:21.613" v="107" actId="478"/>
          <ac:spMkLst>
            <pc:docMk/>
            <pc:sldMk cId="3517089840" sldId="287"/>
            <ac:spMk id="9" creationId="{00000000-0000-0000-0000-000000000000}"/>
          </ac:spMkLst>
        </pc:spChg>
        <pc:spChg chg="del mod">
          <ac:chgData name="Lea Boodee" userId="614b9140-e123-4352-9b9d-4e579c003c3e" providerId="ADAL" clId="{8DE82E31-C7AC-4A6E-82D9-C0E20A4C7F0A}" dt="2019-12-01T23:41:26.453" v="109" actId="478"/>
          <ac:spMkLst>
            <pc:docMk/>
            <pc:sldMk cId="3517089840" sldId="287"/>
            <ac:spMk id="10" creationId="{00000000-0000-0000-0000-000000000000}"/>
          </ac:spMkLst>
        </pc:spChg>
        <pc:spChg chg="del">
          <ac:chgData name="Lea Boodee" userId="614b9140-e123-4352-9b9d-4e579c003c3e" providerId="ADAL" clId="{8DE82E31-C7AC-4A6E-82D9-C0E20A4C7F0A}" dt="2019-12-01T23:41:23.545" v="108" actId="478"/>
          <ac:spMkLst>
            <pc:docMk/>
            <pc:sldMk cId="3517089840" sldId="287"/>
            <ac:spMk id="11" creationId="{00000000-0000-0000-0000-000000000000}"/>
          </ac:spMkLst>
        </pc:spChg>
        <pc:spChg chg="del mod">
          <ac:chgData name="Lea Boodee" userId="614b9140-e123-4352-9b9d-4e579c003c3e" providerId="ADAL" clId="{8DE82E31-C7AC-4A6E-82D9-C0E20A4C7F0A}" dt="2019-12-01T23:41:30.925" v="110" actId="478"/>
          <ac:spMkLst>
            <pc:docMk/>
            <pc:sldMk cId="3517089840" sldId="287"/>
            <ac:spMk id="12" creationId="{00000000-0000-0000-0000-000000000000}"/>
          </ac:spMkLst>
        </pc:spChg>
        <pc:spChg chg="del">
          <ac:chgData name="Lea Boodee" userId="614b9140-e123-4352-9b9d-4e579c003c3e" providerId="ADAL" clId="{8DE82E31-C7AC-4A6E-82D9-C0E20A4C7F0A}" dt="2019-12-01T23:41:33.382" v="111" actId="478"/>
          <ac:spMkLst>
            <pc:docMk/>
            <pc:sldMk cId="3517089840" sldId="287"/>
            <ac:spMk id="13" creationId="{00000000-0000-0000-0000-000000000000}"/>
          </ac:spMkLst>
        </pc:spChg>
        <pc:spChg chg="add del mod or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15" creationId="{EDB69F37-AB5C-4EF4-AB3A-9895F416B275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16" creationId="{59BECD6F-1509-49DA-9828-C18EEE4EAB70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17" creationId="{C8289BAF-7EDC-48A4-A494-F564824B1841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18" creationId="{3AE2FED6-D9C9-4CF2-B2F0-B6E5C51C12F1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19" creationId="{5A8D57D3-7CC3-46BC-A25B-532D47E6A29C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20" creationId="{EB647B3E-F75C-43C1-9DC6-9EF144CBEAB4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21" creationId="{78A64A0D-B6B0-4DDB-94FF-99DFCB2C93D2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22" creationId="{BCA53D25-73B5-4B23-AF62-DFDDD430A95C}"/>
          </ac:spMkLst>
        </pc:spChg>
        <pc:spChg chg="add del mod">
          <ac:chgData name="Lea Boodee" userId="614b9140-e123-4352-9b9d-4e579c003c3e" providerId="ADAL" clId="{8DE82E31-C7AC-4A6E-82D9-C0E20A4C7F0A}" dt="2019-12-01T23:55:57.300" v="322"/>
          <ac:spMkLst>
            <pc:docMk/>
            <pc:sldMk cId="3517089840" sldId="287"/>
            <ac:spMk id="23" creationId="{CF8C5628-8E52-4426-BBA6-CB2E2A365588}"/>
          </ac:spMkLst>
        </pc:spChg>
        <pc:picChg chg="del mod ord">
          <ac:chgData name="Lea Boodee" userId="614b9140-e123-4352-9b9d-4e579c003c3e" providerId="ADAL" clId="{8DE82E31-C7AC-4A6E-82D9-C0E20A4C7F0A}" dt="2019-12-01T23:55:57.300" v="322"/>
          <ac:picMkLst>
            <pc:docMk/>
            <pc:sldMk cId="3517089840" sldId="287"/>
            <ac:picMk id="14" creationId="{00000000-0000-0000-0000-000000000000}"/>
          </ac:picMkLst>
        </pc:picChg>
      </pc:sldChg>
      <pc:sldChg chg="add del">
        <pc:chgData name="Lea Boodee" userId="614b9140-e123-4352-9b9d-4e579c003c3e" providerId="ADAL" clId="{8DE82E31-C7AC-4A6E-82D9-C0E20A4C7F0A}" dt="2019-12-01T23:37:33.841" v="21" actId="2696"/>
        <pc:sldMkLst>
          <pc:docMk/>
          <pc:sldMk cId="960901775" sldId="288"/>
        </pc:sldMkLst>
      </pc:sldChg>
      <pc:sldChg chg="addSp delSp modSp add">
        <pc:chgData name="Lea Boodee" userId="614b9140-e123-4352-9b9d-4e579c003c3e" providerId="ADAL" clId="{8DE82E31-C7AC-4A6E-82D9-C0E20A4C7F0A}" dt="2019-12-01T23:58:32.252" v="356" actId="14100"/>
        <pc:sldMkLst>
          <pc:docMk/>
          <pc:sldMk cId="987419387" sldId="288"/>
        </pc:sldMkLst>
        <pc:spChg chg="del">
          <ac:chgData name="Lea Boodee" userId="614b9140-e123-4352-9b9d-4e579c003c3e" providerId="ADAL" clId="{8DE82E31-C7AC-4A6E-82D9-C0E20A4C7F0A}" dt="2019-12-01T23:58:28.655" v="355" actId="478"/>
          <ac:spMkLst>
            <pc:docMk/>
            <pc:sldMk cId="987419387" sldId="288"/>
            <ac:spMk id="2" creationId="{AE1AEED4-B518-403B-8AFF-9FD406BF36F4}"/>
          </ac:spMkLst>
        </pc:spChg>
        <pc:spChg chg="add mod">
          <ac:chgData name="Lea Boodee" userId="614b9140-e123-4352-9b9d-4e579c003c3e" providerId="ADAL" clId="{8DE82E31-C7AC-4A6E-82D9-C0E20A4C7F0A}" dt="2019-12-01T23:55:12.535" v="315" actId="1076"/>
          <ac:spMkLst>
            <pc:docMk/>
            <pc:sldMk cId="987419387" sldId="288"/>
            <ac:spMk id="4" creationId="{C883F88B-0B62-4F65-BD9A-BC6A5CCC96CE}"/>
          </ac:spMkLst>
        </pc:spChg>
        <pc:spChg chg="add mod">
          <ac:chgData name="Lea Boodee" userId="614b9140-e123-4352-9b9d-4e579c003c3e" providerId="ADAL" clId="{8DE82E31-C7AC-4A6E-82D9-C0E20A4C7F0A}" dt="2019-12-01T23:55:36.378" v="319" actId="14100"/>
          <ac:spMkLst>
            <pc:docMk/>
            <pc:sldMk cId="987419387" sldId="288"/>
            <ac:spMk id="5" creationId="{EE7AB752-98F3-425A-A4EA-BD3B7C34EB29}"/>
          </ac:spMkLst>
        </pc:spChg>
        <pc:spChg chg="add mod">
          <ac:chgData name="Lea Boodee" userId="614b9140-e123-4352-9b9d-4e579c003c3e" providerId="ADAL" clId="{8DE82E31-C7AC-4A6E-82D9-C0E20A4C7F0A}" dt="2019-12-01T23:55:29.668" v="318" actId="255"/>
          <ac:spMkLst>
            <pc:docMk/>
            <pc:sldMk cId="987419387" sldId="288"/>
            <ac:spMk id="6" creationId="{7AB8DA12-7F15-4109-A3E1-410F971AE87A}"/>
          </ac:spMkLst>
        </pc:spChg>
        <pc:spChg chg="add mod">
          <ac:chgData name="Lea Boodee" userId="614b9140-e123-4352-9b9d-4e579c003c3e" providerId="ADAL" clId="{8DE82E31-C7AC-4A6E-82D9-C0E20A4C7F0A}" dt="2019-12-01T23:55:44.277" v="320" actId="14100"/>
          <ac:spMkLst>
            <pc:docMk/>
            <pc:sldMk cId="987419387" sldId="288"/>
            <ac:spMk id="7" creationId="{27F896D7-4095-493A-9706-2A9AEE8BEE1D}"/>
          </ac:spMkLst>
        </pc:spChg>
        <pc:picChg chg="add">
          <ac:chgData name="Lea Boodee" userId="614b9140-e123-4352-9b9d-4e579c003c3e" providerId="ADAL" clId="{8DE82E31-C7AC-4A6E-82D9-C0E20A4C7F0A}" dt="2019-12-01T23:55:01.583" v="311"/>
          <ac:picMkLst>
            <pc:docMk/>
            <pc:sldMk cId="987419387" sldId="288"/>
            <ac:picMk id="8" creationId="{6161F170-D561-4ADF-827F-6F7098EDBC27}"/>
          </ac:picMkLst>
        </pc:picChg>
        <pc:picChg chg="add mod">
          <ac:chgData name="Lea Boodee" userId="614b9140-e123-4352-9b9d-4e579c003c3e" providerId="ADAL" clId="{8DE82E31-C7AC-4A6E-82D9-C0E20A4C7F0A}" dt="2019-12-01T23:58:32.252" v="356" actId="14100"/>
          <ac:picMkLst>
            <pc:docMk/>
            <pc:sldMk cId="987419387" sldId="288"/>
            <ac:picMk id="9" creationId="{9559BA4B-23A8-4DEA-83C5-D237C14A3443}"/>
          </ac:picMkLst>
        </pc:picChg>
      </pc:sldChg>
      <pc:sldChg chg="addSp modSp add">
        <pc:chgData name="Lea Boodee" userId="614b9140-e123-4352-9b9d-4e579c003c3e" providerId="ADAL" clId="{8DE82E31-C7AC-4A6E-82D9-C0E20A4C7F0A}" dt="2019-12-01T23:57:45.206" v="349" actId="1076"/>
        <pc:sldMkLst>
          <pc:docMk/>
          <pc:sldMk cId="1291921595" sldId="289"/>
        </pc:sldMkLst>
        <pc:spChg chg="add mod">
          <ac:chgData name="Lea Boodee" userId="614b9140-e123-4352-9b9d-4e579c003c3e" providerId="ADAL" clId="{8DE82E31-C7AC-4A6E-82D9-C0E20A4C7F0A}" dt="2019-12-01T23:56:51.536" v="339" actId="1076"/>
          <ac:spMkLst>
            <pc:docMk/>
            <pc:sldMk cId="1291921595" sldId="289"/>
            <ac:spMk id="5" creationId="{A04287AD-BB0A-4CB8-939C-3A9409AB3467}"/>
          </ac:spMkLst>
        </pc:spChg>
        <pc:spChg chg="add mod">
          <ac:chgData name="Lea Boodee" userId="614b9140-e123-4352-9b9d-4e579c003c3e" providerId="ADAL" clId="{8DE82E31-C7AC-4A6E-82D9-C0E20A4C7F0A}" dt="2019-12-01T23:56:33.357" v="335" actId="1076"/>
          <ac:spMkLst>
            <pc:docMk/>
            <pc:sldMk cId="1291921595" sldId="289"/>
            <ac:spMk id="6" creationId="{9CD2D0A0-A046-43D9-AD84-89B784E4BB95}"/>
          </ac:spMkLst>
        </pc:spChg>
        <pc:spChg chg="add mod">
          <ac:chgData name="Lea Boodee" userId="614b9140-e123-4352-9b9d-4e579c003c3e" providerId="ADAL" clId="{8DE82E31-C7AC-4A6E-82D9-C0E20A4C7F0A}" dt="2019-12-01T23:56:13.633" v="329" actId="14100"/>
          <ac:spMkLst>
            <pc:docMk/>
            <pc:sldMk cId="1291921595" sldId="289"/>
            <ac:spMk id="7" creationId="{C5F5908C-4E2C-4E5D-84DB-C801BDAEB87D}"/>
          </ac:spMkLst>
        </pc:spChg>
        <pc:spChg chg="add mod">
          <ac:chgData name="Lea Boodee" userId="614b9140-e123-4352-9b9d-4e579c003c3e" providerId="ADAL" clId="{8DE82E31-C7AC-4A6E-82D9-C0E20A4C7F0A}" dt="2019-12-01T23:56:39.239" v="337" actId="1076"/>
          <ac:spMkLst>
            <pc:docMk/>
            <pc:sldMk cId="1291921595" sldId="289"/>
            <ac:spMk id="8" creationId="{B92B20B2-CF95-4731-BC8B-27C06ABF356A}"/>
          </ac:spMkLst>
        </pc:spChg>
        <pc:spChg chg="add">
          <ac:chgData name="Lea Boodee" userId="614b9140-e123-4352-9b9d-4e579c003c3e" providerId="ADAL" clId="{8DE82E31-C7AC-4A6E-82D9-C0E20A4C7F0A}" dt="2019-12-01T23:55:59.586" v="323"/>
          <ac:spMkLst>
            <pc:docMk/>
            <pc:sldMk cId="1291921595" sldId="289"/>
            <ac:spMk id="9" creationId="{F1738B9F-27AC-4F8A-B7C2-E40F8C6AC538}"/>
          </ac:spMkLst>
        </pc:spChg>
        <pc:spChg chg="add mod">
          <ac:chgData name="Lea Boodee" userId="614b9140-e123-4352-9b9d-4e579c003c3e" providerId="ADAL" clId="{8DE82E31-C7AC-4A6E-82D9-C0E20A4C7F0A}" dt="2019-12-01T23:56:53.249" v="340" actId="1076"/>
          <ac:spMkLst>
            <pc:docMk/>
            <pc:sldMk cId="1291921595" sldId="289"/>
            <ac:spMk id="10" creationId="{A5F4082D-6604-45C7-9F34-03CCE9D499A9}"/>
          </ac:spMkLst>
        </pc:spChg>
        <pc:spChg chg="add">
          <ac:chgData name="Lea Boodee" userId="614b9140-e123-4352-9b9d-4e579c003c3e" providerId="ADAL" clId="{8DE82E31-C7AC-4A6E-82D9-C0E20A4C7F0A}" dt="2019-12-01T23:55:59.586" v="323"/>
          <ac:spMkLst>
            <pc:docMk/>
            <pc:sldMk cId="1291921595" sldId="289"/>
            <ac:spMk id="11" creationId="{D9676FBF-51C3-41C2-B051-E19948B5ADDF}"/>
          </ac:spMkLst>
        </pc:spChg>
        <pc:spChg chg="add mod">
          <ac:chgData name="Lea Boodee" userId="614b9140-e123-4352-9b9d-4e579c003c3e" providerId="ADAL" clId="{8DE82E31-C7AC-4A6E-82D9-C0E20A4C7F0A}" dt="2019-12-01T23:56:59.361" v="343" actId="1076"/>
          <ac:spMkLst>
            <pc:docMk/>
            <pc:sldMk cId="1291921595" sldId="289"/>
            <ac:spMk id="12" creationId="{330023DF-D544-4FD5-936C-4D40D7812639}"/>
          </ac:spMkLst>
        </pc:spChg>
        <pc:spChg chg="add">
          <ac:chgData name="Lea Boodee" userId="614b9140-e123-4352-9b9d-4e579c003c3e" providerId="ADAL" clId="{8DE82E31-C7AC-4A6E-82D9-C0E20A4C7F0A}" dt="2019-12-01T23:55:59.586" v="323"/>
          <ac:spMkLst>
            <pc:docMk/>
            <pc:sldMk cId="1291921595" sldId="289"/>
            <ac:spMk id="13" creationId="{F036FC75-D8A1-4009-9CA8-B4BDEE965664}"/>
          </ac:spMkLst>
        </pc:spChg>
        <pc:spChg chg="add">
          <ac:chgData name="Lea Boodee" userId="614b9140-e123-4352-9b9d-4e579c003c3e" providerId="ADAL" clId="{8DE82E31-C7AC-4A6E-82D9-C0E20A4C7F0A}" dt="2019-12-01T23:55:59.586" v="323"/>
          <ac:spMkLst>
            <pc:docMk/>
            <pc:sldMk cId="1291921595" sldId="289"/>
            <ac:spMk id="14" creationId="{E8742D80-B543-4632-B3C9-C2CE083FDF03}"/>
          </ac:spMkLst>
        </pc:spChg>
        <pc:spChg chg="add mod">
          <ac:chgData name="Lea Boodee" userId="614b9140-e123-4352-9b9d-4e579c003c3e" providerId="ADAL" clId="{8DE82E31-C7AC-4A6E-82D9-C0E20A4C7F0A}" dt="2019-12-01T23:57:45.206" v="349" actId="1076"/>
          <ac:spMkLst>
            <pc:docMk/>
            <pc:sldMk cId="1291921595" sldId="289"/>
            <ac:spMk id="15" creationId="{DEE69CFF-CF80-464F-B8FB-F1E36171C0BA}"/>
          </ac:spMkLst>
        </pc:spChg>
        <pc:picChg chg="add">
          <ac:chgData name="Lea Boodee" userId="614b9140-e123-4352-9b9d-4e579c003c3e" providerId="ADAL" clId="{8DE82E31-C7AC-4A6E-82D9-C0E20A4C7F0A}" dt="2019-12-01T23:55:59.586" v="323"/>
          <ac:picMkLst>
            <pc:docMk/>
            <pc:sldMk cId="1291921595" sldId="289"/>
            <ac:picMk id="4" creationId="{8C6989F0-42D0-45B3-958A-4E5AAAEDA58F}"/>
          </ac:picMkLst>
        </pc:picChg>
      </pc:sldChg>
      <pc:sldMasterChg chg="add del addSldLayout delSldLayout">
        <pc:chgData name="Lea Boodee" userId="614b9140-e123-4352-9b9d-4e579c003c3e" providerId="ADAL" clId="{8DE82E31-C7AC-4A6E-82D9-C0E20A4C7F0A}" dt="2019-12-01T23:56:03.806" v="326" actId="2696"/>
        <pc:sldMasterMkLst>
          <pc:docMk/>
          <pc:sldMasterMk cId="2498328826" sldId="2147483648"/>
        </pc:sldMasterMkLst>
        <pc:sldLayoutChg chg="add del">
          <pc:chgData name="Lea Boodee" userId="614b9140-e123-4352-9b9d-4e579c003c3e" providerId="ADAL" clId="{8DE82E31-C7AC-4A6E-82D9-C0E20A4C7F0A}" dt="2019-12-01T23:56:03.804" v="325" actId="2696"/>
          <pc:sldLayoutMkLst>
            <pc:docMk/>
            <pc:sldMasterMk cId="2498328826" sldId="2147483648"/>
            <pc:sldLayoutMk cId="2182188194" sldId="2147483651"/>
          </pc:sldLayoutMkLst>
        </pc:sldLayoutChg>
      </pc:sldMasterChg>
      <pc:sldMasterChg chg="replId delSldLayout modSldLayout">
        <pc:chgData name="Lea Boodee" userId="614b9140-e123-4352-9b9d-4e579c003c3e" providerId="ADAL" clId="{8DE82E31-C7AC-4A6E-82D9-C0E20A4C7F0A}" dt="2019-12-01T23:55:06.979" v="313" actId="2696"/>
        <pc:sldMasterMkLst>
          <pc:docMk/>
          <pc:sldMasterMk cId="2781730755" sldId="2147483661"/>
        </pc:sldMasterMkLst>
        <pc:sldLayoutChg chg="del">
          <pc:chgData name="Lea Boodee" userId="614b9140-e123-4352-9b9d-4e579c003c3e" providerId="ADAL" clId="{8DE82E31-C7AC-4A6E-82D9-C0E20A4C7F0A}" dt="2019-12-01T23:55:06.979" v="313" actId="2696"/>
          <pc:sldLayoutMkLst>
            <pc:docMk/>
            <pc:sldMasterMk cId="2781730755" sldId="2147483661"/>
            <pc:sldLayoutMk cId="4123013925" sldId="2147483660"/>
          </pc:sldLayoutMkLst>
        </pc:sldLayoutChg>
        <pc:sldLayoutChg chg="replId">
          <pc:chgData name="Lea Boodee" userId="614b9140-e123-4352-9b9d-4e579c003c3e" providerId="ADAL" clId="{8DE82E31-C7AC-4A6E-82D9-C0E20A4C7F0A}" dt="2019-12-01T23:37:08.222" v="17" actId="27028"/>
          <pc:sldLayoutMkLst>
            <pc:docMk/>
            <pc:sldMasterMk cId="2781730755" sldId="2147483661"/>
            <pc:sldLayoutMk cId="2637888401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18DC5-D66F-4F09-B08F-726186FFA3A0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BE3B-D0C2-4DDC-B549-54FDDEB737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781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BA86-DE74-461B-A6E9-BAC8137D4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7AD05-4094-423B-B52F-0404C333C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474F-C849-4F37-BFAD-2BE156A8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AD6D3-AC40-4B29-85DD-62A65914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7FC1-9A22-4623-B061-CC78ACE6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263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2B7D-ABFC-4A50-A9D8-F399387E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9A8FF-4E05-4B6C-8301-2F27BE5C8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8DC2-3C71-4453-A2C1-C0FD5693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DDD9-9EBF-4A02-B392-C252B271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64959-FD3A-4831-A584-0D97EF89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763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097A7-BFF5-413D-9B02-13EBD055E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2E26C-14B5-4AF8-9900-70939506D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A0047-49BD-40D1-B2EA-7B4BB5DA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62AA-E8B8-41EF-9C66-390E2411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1BD8-A1EC-439B-A788-91A82447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06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F5CA-0900-458A-8AAE-3652B775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5D49-55BD-470E-AC7E-95C01CE7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5C1A1-554B-4655-807B-D9B75DA4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60AAE-765E-4F2C-9F83-1A403683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B4B4-37AC-4119-92D3-E3A8F478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107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36A6-FBA1-44D8-9A9E-7B4FCF12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C5E08-F467-4EB2-8CB0-DD576799E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7C506-3DF5-469C-91BE-2A750497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54808-EB0B-4574-9035-F0672709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31314-313E-4373-83A9-1555AA8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788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FFE6-505B-40C5-B234-01BCB35B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95F-7F73-4FCE-BBB9-D8A7A29AD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DE5A1-58BA-40C0-BA9A-C7196D154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B958D-F558-4ACB-A2BB-742D1157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53CC-16BE-4E5D-A565-58FE9E9D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0AB52-8D6D-428C-B2E9-4F8A85DA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597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E902-13C4-41F1-8318-E7032F58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A6C1F-F0B9-4B81-B215-B618F50A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42DF2-D2C6-47E3-BA10-7B56C9B4C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562FC-DAF8-4701-8FD2-F85C0CFBE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A566-5762-48A1-8EB6-B11BD87F7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4D0BB-7BA5-4A4D-AC33-C4AFE32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D4372-759F-4020-A679-032365A4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62BFC-1DCB-4E57-A2B1-984F052C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23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AD0A-56C0-49AD-A3BA-FF525DA5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DF0CB-3D9D-4919-823B-1791A154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8BC9A-8373-43C1-ADE2-179417BE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40358-4F71-4CA4-BF31-25BEE35D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949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D2D08-498F-43CE-B1AF-5A0E257D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14761-A832-4343-88CA-43E16529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B1F94-9063-431E-BF6D-EA88D9C1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2BD7-4255-42EB-BCEF-4461EC9D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B01B-F7E4-4C20-8978-2ADE20657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E1979-CFF9-4735-94E9-5548D8E3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CA1FF-E408-4B30-96B8-C6BA2D5B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2AC64-044D-44B9-8580-DB051745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EA693-80A3-406F-B089-FCA57C86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237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2D8B-0AC0-4A56-AE52-8809CCBA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B2476-F19D-4E8F-8A73-B9056BEAC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7F77E-566E-417B-8920-F6685AC9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4D602-3948-408F-B653-B4DD61F8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A2B7F-1FCA-4485-9D84-EC10974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79F1D-4CEB-41A8-BAFC-B355839E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007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2EED4-4994-4C3A-965D-304FD7CF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37936-A662-40E6-BA1A-9E9B2266F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3190-D65A-48CE-9288-C717F39F1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E17F-DC0F-415F-97D9-B0D128255B33}" type="datetimeFigureOut">
              <a:rPr lang="en-NZ" smtClean="0"/>
              <a:t>2/12/2019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4506-6EA1-45F7-ABC7-2CE137242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A913-D1E0-4C4C-8EBA-10AAD7F4E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F290-F880-4E6D-98A1-EEA0FF8391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173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E6AB0AE-F211-403B-9876-C1724915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08"/>
            <a:ext cx="12192000" cy="70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2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6100-131C-421B-A696-750BE4EEE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3F88B-0B62-4F65-BD9A-BC6A5CCC96CE}"/>
              </a:ext>
            </a:extLst>
          </p:cNvPr>
          <p:cNvSpPr/>
          <p:nvPr/>
        </p:nvSpPr>
        <p:spPr>
          <a:xfrm>
            <a:off x="6030255" y="-117764"/>
            <a:ext cx="6161745" cy="7093528"/>
          </a:xfrm>
          <a:prstGeom prst="rect">
            <a:avLst/>
          </a:prstGeom>
          <a:solidFill>
            <a:srgbClr val="7F45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7AB752-98F3-425A-A4EA-BD3B7C34EB29}"/>
              </a:ext>
            </a:extLst>
          </p:cNvPr>
          <p:cNvSpPr txBox="1">
            <a:spLocks/>
          </p:cNvSpPr>
          <p:nvPr/>
        </p:nvSpPr>
        <p:spPr>
          <a:xfrm>
            <a:off x="6448926" y="475314"/>
            <a:ext cx="5769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utura PT Book" panose="020B0604020202020204" pitchFamily="34" charset="0"/>
              </a:rPr>
              <a:t>THEMES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B8DA12-7F15-4109-A3E1-410F971AE87A}"/>
              </a:ext>
            </a:extLst>
          </p:cNvPr>
          <p:cNvSpPr txBox="1">
            <a:spLocks/>
          </p:cNvSpPr>
          <p:nvPr/>
        </p:nvSpPr>
        <p:spPr>
          <a:xfrm>
            <a:off x="6107953" y="1932352"/>
            <a:ext cx="6084047" cy="3621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Soils and climate change</a:t>
            </a:r>
          </a:p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Soil structural and hydrological systems and their management in the environment</a:t>
            </a:r>
          </a:p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The role of soils in future function of farming and catchment systems</a:t>
            </a:r>
          </a:p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Advances in soil science for improved decision making</a:t>
            </a:r>
          </a:p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Pedology, soil landscapes and spatial mapping: informing the future</a:t>
            </a:r>
          </a:p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Advances in macro/micro biology and lessons for improved soil function</a:t>
            </a:r>
          </a:p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Protecting our soil resource from degradation &amp; contamination</a:t>
            </a:r>
          </a:p>
          <a:p>
            <a:pPr marL="285750" indent="-285750"/>
            <a:r>
              <a:rPr lang="en-US" sz="1800" dirty="0">
                <a:solidFill>
                  <a:schemeClr val="bg1"/>
                </a:solidFill>
                <a:latin typeface="Adelle PE" panose="020B0604020202020204" pitchFamily="50" charset="0"/>
                <a:cs typeface="FrankRuehl" panose="020B0604020202020204" pitchFamily="34" charset="-79"/>
              </a:rPr>
              <a:t>Effective management of nutrients and water</a:t>
            </a:r>
          </a:p>
          <a:p>
            <a:endParaRPr lang="en-US" sz="1800" dirty="0">
              <a:solidFill>
                <a:schemeClr val="bg1"/>
              </a:solidFill>
              <a:latin typeface="FrankRuehl" panose="020B0604020202020204" pitchFamily="34" charset="-79"/>
              <a:cs typeface="FrankRuehl" panose="020B0604020202020204" pitchFamily="34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F896D7-4095-493A-9706-2A9AEE8BEE1D}"/>
              </a:ext>
            </a:extLst>
          </p:cNvPr>
          <p:cNvSpPr/>
          <p:nvPr/>
        </p:nvSpPr>
        <p:spPr>
          <a:xfrm flipH="1">
            <a:off x="6056341" y="637309"/>
            <a:ext cx="71294" cy="5539654"/>
          </a:xfrm>
          <a:prstGeom prst="rect">
            <a:avLst/>
          </a:prstGeom>
          <a:solidFill>
            <a:srgbClr val="0B8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Placeholder 30" descr="A picture containing outdoor, grass, field, sheep&#10;&#10;Description automatically generated">
            <a:extLst>
              <a:ext uri="{FF2B5EF4-FFF2-40B4-BE49-F238E27FC236}">
                <a16:creationId xmlns:a16="http://schemas.microsoft.com/office/drawing/2014/main" id="{6161F170-D561-4ADF-827F-6F7098ED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5" r="33435"/>
          <a:stretch>
            <a:fillRect/>
          </a:stretch>
        </p:blipFill>
        <p:spPr>
          <a:xfrm>
            <a:off x="4352359" y="-117764"/>
            <a:ext cx="1726179" cy="6975764"/>
          </a:xfrm>
          <a:prstGeom prst="rect">
            <a:avLst/>
          </a:prstGeom>
        </p:spPr>
      </p:pic>
      <p:pic>
        <p:nvPicPr>
          <p:cNvPr id="9" name="Picture Placeholder 28">
            <a:extLst>
              <a:ext uri="{FF2B5EF4-FFF2-40B4-BE49-F238E27FC236}">
                <a16:creationId xmlns:a16="http://schemas.microsoft.com/office/drawing/2014/main" id="{9559BA4B-23A8-4DEA-83C5-D237C14A3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6" r="39496"/>
          <a:stretch>
            <a:fillRect/>
          </a:stretch>
        </p:blipFill>
        <p:spPr>
          <a:xfrm>
            <a:off x="0" y="-2240453"/>
            <a:ext cx="4303262" cy="98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BCAA-695B-46FC-8CAB-6A7775EA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66A6-A218-494E-909C-12DC8A418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Placeholder 13">
            <a:extLst>
              <a:ext uri="{FF2B5EF4-FFF2-40B4-BE49-F238E27FC236}">
                <a16:creationId xmlns:a16="http://schemas.microsoft.com/office/drawing/2014/main" id="{8C6989F0-42D0-45B3-958A-4E5AAAEDA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98908" y="-117764"/>
            <a:ext cx="9458039" cy="7093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4287AD-BB0A-4CB8-939C-3A9409AB3467}"/>
              </a:ext>
            </a:extLst>
          </p:cNvPr>
          <p:cNvSpPr/>
          <p:nvPr/>
        </p:nvSpPr>
        <p:spPr>
          <a:xfrm>
            <a:off x="4605438" y="-117764"/>
            <a:ext cx="8132499" cy="7093528"/>
          </a:xfrm>
          <a:prstGeom prst="rect">
            <a:avLst/>
          </a:prstGeom>
          <a:solidFill>
            <a:srgbClr val="7F4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2D0A0-A046-43D9-AD84-89B784E4BB95}"/>
              </a:ext>
            </a:extLst>
          </p:cNvPr>
          <p:cNvSpPr txBox="1">
            <a:spLocks/>
          </p:cNvSpPr>
          <p:nvPr/>
        </p:nvSpPr>
        <p:spPr>
          <a:xfrm>
            <a:off x="6509277" y="636084"/>
            <a:ext cx="3592003" cy="9883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-228600" algn="l" defTabSz="6095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  <a:t>Call for Special Sessions Open</a:t>
            </a:r>
            <a:endParaRPr lang="en-US" sz="3000" dirty="0">
              <a:solidFill>
                <a:schemeClr val="bg1"/>
              </a:solidFill>
              <a:latin typeface="Adelle PE" panose="020B0604020202020204" pitchFamily="50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F5908C-4E2C-4E5D-84DB-C801BDAEB87D}"/>
              </a:ext>
            </a:extLst>
          </p:cNvPr>
          <p:cNvSpPr txBox="1">
            <a:spLocks/>
          </p:cNvSpPr>
          <p:nvPr/>
        </p:nvSpPr>
        <p:spPr>
          <a:xfrm>
            <a:off x="5142345" y="456909"/>
            <a:ext cx="1060451" cy="1214967"/>
          </a:xfrm>
          <a:prstGeom prst="rect">
            <a:avLst/>
          </a:prstGeom>
          <a:solidFill>
            <a:srgbClr val="0B8644"/>
          </a:solidFill>
        </p:spPr>
        <p:txBody>
          <a:bodyPr/>
          <a:lstStyle>
            <a:defPPr>
              <a:defRPr lang="en-US"/>
            </a:defPPr>
            <a:lvl1pPr marL="0" indent="-228600" algn="l" defTabSz="6095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06</a:t>
            </a:r>
            <a:b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DEC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2B20B2-CF95-4731-BC8B-27C06ABF356A}"/>
              </a:ext>
            </a:extLst>
          </p:cNvPr>
          <p:cNvSpPr txBox="1">
            <a:spLocks/>
          </p:cNvSpPr>
          <p:nvPr/>
        </p:nvSpPr>
        <p:spPr>
          <a:xfrm>
            <a:off x="6509277" y="1992370"/>
            <a:ext cx="3368386" cy="9883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  <a:t>Special Sessions </a:t>
            </a:r>
          </a:p>
          <a:p>
            <a: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  <a:t>Close</a:t>
            </a:r>
            <a:endParaRPr lang="en-US" sz="3000" dirty="0">
              <a:solidFill>
                <a:schemeClr val="bg1"/>
              </a:solidFill>
              <a:latin typeface="Adelle PE" panose="020B0604020202020204" pitchFamily="50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1738B9F-27AC-4F8A-B7C2-E40F8C6AC538}"/>
              </a:ext>
            </a:extLst>
          </p:cNvPr>
          <p:cNvSpPr txBox="1">
            <a:spLocks/>
          </p:cNvSpPr>
          <p:nvPr/>
        </p:nvSpPr>
        <p:spPr>
          <a:xfrm>
            <a:off x="5142345" y="1856218"/>
            <a:ext cx="1060451" cy="1214967"/>
          </a:xfrm>
          <a:prstGeom prst="rect">
            <a:avLst/>
          </a:prstGeom>
          <a:solidFill>
            <a:srgbClr val="0B8644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609585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14</a:t>
            </a:r>
            <a:b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FEB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5F4082D-6604-45C7-9F34-03CCE9D499A9}"/>
              </a:ext>
            </a:extLst>
          </p:cNvPr>
          <p:cNvSpPr txBox="1">
            <a:spLocks/>
          </p:cNvSpPr>
          <p:nvPr/>
        </p:nvSpPr>
        <p:spPr>
          <a:xfrm>
            <a:off x="6510071" y="3386763"/>
            <a:ext cx="3368386" cy="9883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  <a:t>Call for Abstracts</a:t>
            </a:r>
            <a:b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</a:br>
            <a: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  <a:t>Open</a:t>
            </a:r>
            <a:endParaRPr lang="en-US" sz="3000" dirty="0">
              <a:solidFill>
                <a:schemeClr val="bg1"/>
              </a:solidFill>
              <a:latin typeface="Adelle PE" panose="020B0604020202020204" pitchFamily="50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9676FBF-51C3-41C2-B051-E19948B5ADDF}"/>
              </a:ext>
            </a:extLst>
          </p:cNvPr>
          <p:cNvSpPr txBox="1">
            <a:spLocks/>
          </p:cNvSpPr>
          <p:nvPr/>
        </p:nvSpPr>
        <p:spPr>
          <a:xfrm>
            <a:off x="5142345" y="3246915"/>
            <a:ext cx="1060451" cy="1214967"/>
          </a:xfrm>
          <a:prstGeom prst="rect">
            <a:avLst/>
          </a:prstGeom>
          <a:solidFill>
            <a:srgbClr val="0B8644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609585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01</a:t>
            </a:r>
            <a:b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600" dirty="0">
                <a:solidFill>
                  <a:schemeClr val="bg1"/>
                </a:solidFill>
                <a:latin typeface="Georgia" panose="02040502050405020303" pitchFamily="18" charset="0"/>
              </a:rPr>
              <a:t>MAR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30023DF-D544-4FD5-936C-4D40D7812639}"/>
              </a:ext>
            </a:extLst>
          </p:cNvPr>
          <p:cNvSpPr txBox="1">
            <a:spLocks/>
          </p:cNvSpPr>
          <p:nvPr/>
        </p:nvSpPr>
        <p:spPr>
          <a:xfrm>
            <a:off x="6514523" y="4838034"/>
            <a:ext cx="3781716" cy="9883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 err="1">
                <a:solidFill>
                  <a:schemeClr val="bg1"/>
                </a:solidFill>
                <a:latin typeface="Adelle PE" panose="020B0604020202020204" pitchFamily="50" charset="0"/>
              </a:rPr>
              <a:t>Earlybird</a:t>
            </a:r>
            <a: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  <a:t> Registrations</a:t>
            </a:r>
          </a:p>
          <a:p>
            <a:r>
              <a:rPr lang="en-AU" sz="3000" dirty="0">
                <a:solidFill>
                  <a:schemeClr val="bg1"/>
                </a:solidFill>
                <a:latin typeface="Adelle PE" panose="020B0604020202020204" pitchFamily="50" charset="0"/>
              </a:rPr>
              <a:t>Open</a:t>
            </a:r>
            <a:endParaRPr lang="en-US" sz="3000" dirty="0">
              <a:solidFill>
                <a:schemeClr val="bg1"/>
              </a:solidFill>
              <a:latin typeface="Adelle PE" panose="020B0604020202020204" pitchFamily="50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036FC75-D8A1-4009-9CA8-B4BDEE965664}"/>
              </a:ext>
            </a:extLst>
          </p:cNvPr>
          <p:cNvSpPr txBox="1">
            <a:spLocks/>
          </p:cNvSpPr>
          <p:nvPr/>
        </p:nvSpPr>
        <p:spPr>
          <a:xfrm>
            <a:off x="5142345" y="4674891"/>
            <a:ext cx="1060451" cy="1214967"/>
          </a:xfrm>
          <a:prstGeom prst="rect">
            <a:avLst/>
          </a:prstGeom>
          <a:solidFill>
            <a:srgbClr val="0B8644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609585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01</a:t>
            </a:r>
            <a:b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600" dirty="0">
                <a:solidFill>
                  <a:schemeClr val="bg1"/>
                </a:solidFill>
                <a:latin typeface="Georgia" panose="02040502050405020303" pitchFamily="18" charset="0"/>
              </a:rPr>
              <a:t>MAR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742D80-B543-4632-B3C9-C2CE083FDF03}"/>
              </a:ext>
            </a:extLst>
          </p:cNvPr>
          <p:cNvSpPr/>
          <p:nvPr/>
        </p:nvSpPr>
        <p:spPr>
          <a:xfrm flipH="1">
            <a:off x="4543721" y="951346"/>
            <a:ext cx="78508" cy="3870036"/>
          </a:xfrm>
          <a:prstGeom prst="rect">
            <a:avLst/>
          </a:prstGeom>
          <a:solidFill>
            <a:srgbClr val="0B8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DEE69CFF-CF80-464F-B8FB-F1E36171C0BA}"/>
              </a:ext>
            </a:extLst>
          </p:cNvPr>
          <p:cNvSpPr txBox="1">
            <a:spLocks/>
          </p:cNvSpPr>
          <p:nvPr/>
        </p:nvSpPr>
        <p:spPr>
          <a:xfrm>
            <a:off x="443068" y="230188"/>
            <a:ext cx="43927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B8644"/>
                </a:solidFill>
                <a:latin typeface="Futura PT Book" panose="020B0604020202020204" pitchFamily="34" charset="0"/>
              </a:rPr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129192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7684D2462EC43A75F429CA740F74C" ma:contentTypeVersion="11" ma:contentTypeDescription="Create a new document." ma:contentTypeScope="" ma:versionID="e9de8c7ae9d436fdc7abb34c130e73b4">
  <xsd:schema xmlns:xsd="http://www.w3.org/2001/XMLSchema" xmlns:xs="http://www.w3.org/2001/XMLSchema" xmlns:p="http://schemas.microsoft.com/office/2006/metadata/properties" xmlns:ns3="3092bd0e-1946-4b10-ba73-fcea496966a9" xmlns:ns4="3ddf5401-6159-4f78-a8dd-989343683c91" targetNamespace="http://schemas.microsoft.com/office/2006/metadata/properties" ma:root="true" ma:fieldsID="bb1584ff032ca006988c02ccdc0d3e48" ns3:_="" ns4:_="">
    <xsd:import namespace="3092bd0e-1946-4b10-ba73-fcea496966a9"/>
    <xsd:import namespace="3ddf5401-6159-4f78-a8dd-989343683c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2bd0e-1946-4b10-ba73-fcea496966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f5401-6159-4f78-a8dd-989343683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5FF540-6913-4625-B490-F38E7059F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2bd0e-1946-4b10-ba73-fcea496966a9"/>
    <ds:schemaRef ds:uri="3ddf5401-6159-4f78-a8dd-989343683c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1F3F28-B4B8-4D84-9556-56A511B56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512C3-77C1-44F0-A325-3A7B9DD69B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Adelle PE</vt:lpstr>
      <vt:lpstr>Arial</vt:lpstr>
      <vt:lpstr>Calibri</vt:lpstr>
      <vt:lpstr>Calibri Light</vt:lpstr>
      <vt:lpstr>FrankRuehl</vt:lpstr>
      <vt:lpstr>Futura PT Book</vt:lpstr>
      <vt:lpstr>Georgia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Boodee</dc:creator>
  <cp:lastModifiedBy>Lea Boodee</cp:lastModifiedBy>
  <cp:revision>1</cp:revision>
  <dcterms:created xsi:type="dcterms:W3CDTF">2019-12-01T23:35:35Z</dcterms:created>
  <dcterms:modified xsi:type="dcterms:W3CDTF">2019-12-01T23:58:37Z</dcterms:modified>
</cp:coreProperties>
</file>